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8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9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12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98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0.png"/><Relationship Id="rId17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30.png"/><Relationship Id="rId2" Type="http://schemas.openxmlformats.org/officeDocument/2006/relationships/image" Target="../media/image17.png"/><Relationship Id="rId16" Type="http://schemas.openxmlformats.org/officeDocument/2006/relationships/image" Target="../media/image34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26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55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54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6.png"/><Relationship Id="rId7" Type="http://schemas.openxmlformats.org/officeDocument/2006/relationships/image" Target="../media/image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308" y="-183322"/>
            <a:ext cx="18840330" cy="10652358"/>
            <a:chOff x="-277308" y="-183322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77308" y="-183322"/>
              <a:ext cx="18840330" cy="10652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73" y="2429650"/>
            <a:ext cx="16880317" cy="71438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48458" y="4597040"/>
                <a:ext cx="23819048" cy="850476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99" y="3798072"/>
                <a:ext cx="19200000" cy="906666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63709" y="2297492"/>
            <a:ext cx="558297" cy="715837"/>
            <a:chOff x="8863709" y="2297492"/>
            <a:chExt cx="558297" cy="7158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23727" y="1967610"/>
              <a:ext cx="1123810" cy="143809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63709" y="2297492"/>
              <a:ext cx="558297" cy="71583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00573" y="9451910"/>
            <a:ext cx="4889428" cy="12042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1328" y="811823"/>
            <a:ext cx="5841086" cy="8662069"/>
            <a:chOff x="1331328" y="811823"/>
            <a:chExt cx="5841086" cy="86620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328" y="811823"/>
              <a:ext cx="5841086" cy="8662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4860" y="1116588"/>
            <a:ext cx="8684260" cy="5410059"/>
            <a:chOff x="8564860" y="1116588"/>
            <a:chExt cx="8684260" cy="54100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4860" y="1116588"/>
              <a:ext cx="8684260" cy="54100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7339" y="6864473"/>
            <a:ext cx="5729744" cy="19766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80000">
            <a:off x="164509" y="3413874"/>
            <a:ext cx="1349333" cy="12409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6480000">
            <a:off x="1709063" y="3340458"/>
            <a:ext cx="1349333" cy="12409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64530" y="2638593"/>
            <a:ext cx="13211649" cy="741411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87348" y="2608003"/>
            <a:ext cx="7262647" cy="15999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97675" y="-4248370"/>
            <a:ext cx="10709412" cy="18782455"/>
            <a:chOff x="3797675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97675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5034" y="1386591"/>
            <a:ext cx="10576605" cy="406458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92373" y="2780269"/>
            <a:ext cx="8344963" cy="253643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46912" y="1150171"/>
              <a:ext cx="647619" cy="82857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97828" y="4392094"/>
            <a:ext cx="9947470" cy="75831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43" y="2148705"/>
            <a:ext cx="12571429" cy="1001083"/>
            <a:chOff x="2857143" y="2148705"/>
            <a:chExt cx="12571429" cy="10010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034" y="1386596"/>
              <a:ext cx="13334599" cy="40645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76097" y="5056002"/>
            <a:ext cx="8307897" cy="31618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6912" y="1150171"/>
              <a:ext cx="647619" cy="82857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4142857"/>
            <a:ext cx="5933333" cy="5904762"/>
            <a:chOff x="12114286" y="4142857"/>
            <a:chExt cx="5933333" cy="59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2114286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095" y="4142857"/>
            <a:ext cx="5933333" cy="5904762"/>
            <a:chOff x="238095" y="4142857"/>
            <a:chExt cx="5933333" cy="59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238095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4603" y="4142857"/>
            <a:ext cx="5936508" cy="5904762"/>
            <a:chOff x="6174603" y="4142857"/>
            <a:chExt cx="5936508" cy="59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174603" y="4142857"/>
              <a:ext cx="5936508" cy="5904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3564" y="1203924"/>
            <a:ext cx="13875470" cy="46759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6912" y="1150171"/>
              <a:ext cx="647619" cy="8285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2595" y="5477705"/>
            <a:ext cx="5280781" cy="2951594"/>
            <a:chOff x="502595" y="5477705"/>
            <a:chExt cx="5280781" cy="29515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952369" y="4194169"/>
              <a:ext cx="10561905" cy="590476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595" y="5477705"/>
              <a:ext cx="5280781" cy="29515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0517" y="5893890"/>
            <a:ext cx="3587310" cy="2095744"/>
            <a:chOff x="1320517" y="5893890"/>
            <a:chExt cx="3587310" cy="20957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0517" y="5893890"/>
              <a:ext cx="3587310" cy="20957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02467" y="5477705"/>
            <a:ext cx="5280781" cy="2951594"/>
            <a:chOff x="6502467" y="5477705"/>
            <a:chExt cx="5280781" cy="29515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7502" y="4194169"/>
              <a:ext cx="10561905" cy="590476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2467" y="5477705"/>
              <a:ext cx="5280781" cy="29515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17010" y="5477705"/>
            <a:ext cx="5280781" cy="2951594"/>
            <a:chOff x="12317010" y="5477705"/>
            <a:chExt cx="5280781" cy="29515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2045" y="4194169"/>
              <a:ext cx="10561905" cy="590476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17010" y="5477705"/>
              <a:ext cx="5280781" cy="29515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34330" y="6095331"/>
            <a:ext cx="1972628" cy="1955768"/>
            <a:chOff x="8134330" y="6095331"/>
            <a:chExt cx="1972628" cy="19557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4330" y="6095331"/>
              <a:ext cx="1972628" cy="19557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92166" y="6095331"/>
            <a:ext cx="3837375" cy="1741209"/>
            <a:chOff x="13192166" y="6095331"/>
            <a:chExt cx="3837375" cy="17412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2166" y="6095331"/>
              <a:ext cx="3837375" cy="1741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4142857"/>
            <a:ext cx="5933333" cy="5904762"/>
            <a:chOff x="12114286" y="4142857"/>
            <a:chExt cx="5933333" cy="59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2114286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095" y="4142857"/>
            <a:ext cx="5933333" cy="5904762"/>
            <a:chOff x="238095" y="4142857"/>
            <a:chExt cx="5933333" cy="59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238095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4603" y="4142857"/>
            <a:ext cx="5936508" cy="5904762"/>
            <a:chOff x="6174603" y="4142857"/>
            <a:chExt cx="5936508" cy="59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174603" y="4142857"/>
              <a:ext cx="5936508" cy="5904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763" y="6935163"/>
            <a:ext cx="4117736" cy="5833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57144" y="6935163"/>
            <a:ext cx="3937582" cy="5833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9525" y="6935163"/>
            <a:ext cx="3990437" cy="5833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3734" y="7745696"/>
            <a:ext cx="4474475" cy="11733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52381" y="4723810"/>
            <a:ext cx="1676190" cy="1676190"/>
            <a:chOff x="2352381" y="4723810"/>
            <a:chExt cx="1676190" cy="16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3693" y="3995122"/>
              <a:ext cx="3352381" cy="335238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2381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04762" y="4723810"/>
            <a:ext cx="1676190" cy="1676190"/>
            <a:chOff x="8304762" y="4723810"/>
            <a:chExt cx="1676190" cy="16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76074" y="3995122"/>
              <a:ext cx="3352381" cy="335238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4762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7143" y="4723810"/>
            <a:ext cx="1676190" cy="1676190"/>
            <a:chOff x="14257143" y="4723810"/>
            <a:chExt cx="1676190" cy="16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28455" y="3995122"/>
              <a:ext cx="3352381" cy="335238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57143" y="4723810"/>
              <a:ext cx="1676190" cy="16761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1833" y="7745696"/>
            <a:ext cx="3119538" cy="54855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76573" y="7745696"/>
            <a:ext cx="4162712" cy="117330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3563" y="1232350"/>
            <a:ext cx="14425780" cy="46806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46912" y="1150171"/>
              <a:ext cx="647619" cy="82857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00774" y="5216590"/>
            <a:ext cx="884167" cy="793483"/>
            <a:chOff x="8700774" y="5216590"/>
            <a:chExt cx="884167" cy="79348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00774" y="5216590"/>
              <a:ext cx="884167" cy="7934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95732" y="5219487"/>
            <a:ext cx="770440" cy="684836"/>
            <a:chOff x="14695732" y="5219487"/>
            <a:chExt cx="770440" cy="68483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95732" y="5219487"/>
              <a:ext cx="770440" cy="6848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03132" y="5142857"/>
            <a:ext cx="803260" cy="744485"/>
            <a:chOff x="2803132" y="5142857"/>
            <a:chExt cx="803260" cy="74448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03132" y="5142857"/>
              <a:ext cx="803260" cy="744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32354" y="3356264"/>
            <a:ext cx="106691" cy="3984639"/>
            <a:chOff x="3932354" y="3356264"/>
            <a:chExt cx="106691" cy="39846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932354" y="3356264"/>
              <a:ext cx="106691" cy="39846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93380" y="4626752"/>
            <a:ext cx="1336973" cy="1836821"/>
            <a:chOff x="1993380" y="4626752"/>
            <a:chExt cx="1336973" cy="18368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93380" y="4626752"/>
              <a:ext cx="1336973" cy="1336973"/>
              <a:chOff x="1993380" y="4626752"/>
              <a:chExt cx="1336973" cy="133697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93380" y="4626752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97657" y="6153482"/>
              <a:ext cx="528420" cy="91761"/>
              <a:chOff x="2397657" y="6153482"/>
              <a:chExt cx="528420" cy="917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397657" y="6153482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914" y="4205799"/>
            <a:ext cx="3194821" cy="30475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93254" y="4111562"/>
            <a:ext cx="1336973" cy="1852162"/>
            <a:chOff x="4993254" y="4111562"/>
            <a:chExt cx="1336973" cy="185216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993254" y="4626752"/>
              <a:ext cx="1336973" cy="1336973"/>
              <a:chOff x="4993254" y="4626752"/>
              <a:chExt cx="1336973" cy="133697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93254" y="4626752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397531" y="4329891"/>
              <a:ext cx="528420" cy="91761"/>
              <a:chOff x="5397531" y="4329891"/>
              <a:chExt cx="528420" cy="9176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397531" y="432989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85788" y="4205799"/>
            <a:ext cx="3261168" cy="30475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8478" y="6448001"/>
            <a:ext cx="2107511" cy="5485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8497" y="6934858"/>
            <a:ext cx="2435406" cy="5485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48348" y="2464857"/>
            <a:ext cx="1927859" cy="5485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63811" y="3030782"/>
            <a:ext cx="3152188" cy="11733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69556" y="1065987"/>
            <a:ext cx="4255153" cy="7176743"/>
            <a:chOff x="13369556" y="1065987"/>
            <a:chExt cx="4255153" cy="71767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69556" y="1065987"/>
              <a:ext cx="4255153" cy="71767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85579" y="1068875"/>
            <a:ext cx="4302838" cy="7189091"/>
            <a:chOff x="7885579" y="1068875"/>
            <a:chExt cx="4302838" cy="71890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85579" y="1068875"/>
              <a:ext cx="4302838" cy="7189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5227" y="2435686"/>
            <a:ext cx="51581" cy="5622699"/>
            <a:chOff x="5135227" y="2435686"/>
            <a:chExt cx="51581" cy="5622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135227" y="2435686"/>
              <a:ext cx="51581" cy="56226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6164" y="4607781"/>
            <a:ext cx="1336973" cy="1836821"/>
            <a:chOff x="1456164" y="4607781"/>
            <a:chExt cx="1336973" cy="18368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56164" y="4607781"/>
              <a:ext cx="1336973" cy="1336973"/>
              <a:chOff x="1456164" y="4607781"/>
              <a:chExt cx="1336973" cy="133697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56164" y="460778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60440" y="6134512"/>
              <a:ext cx="528420" cy="91761"/>
              <a:chOff x="1860440" y="6134512"/>
              <a:chExt cx="528420" cy="917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860440" y="6134512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697" y="4186828"/>
            <a:ext cx="3240534" cy="30475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56038" y="4092592"/>
            <a:ext cx="1336973" cy="1836821"/>
            <a:chOff x="4456038" y="4092592"/>
            <a:chExt cx="1336973" cy="183682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456038" y="4592440"/>
              <a:ext cx="1336973" cy="1336973"/>
              <a:chOff x="4456038" y="4592440"/>
              <a:chExt cx="1336973" cy="133697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4456038" y="4592440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60314" y="4310921"/>
              <a:ext cx="528420" cy="91761"/>
              <a:chOff x="4860314" y="4310921"/>
              <a:chExt cx="528420" cy="9176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4860314" y="431092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48571" y="4186828"/>
            <a:ext cx="3236090" cy="30475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55912" y="4607781"/>
            <a:ext cx="1336973" cy="1836821"/>
            <a:chOff x="7455912" y="4607781"/>
            <a:chExt cx="1336973" cy="183682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55912" y="4607781"/>
              <a:ext cx="1336973" cy="1336973"/>
              <a:chOff x="7455912" y="4607781"/>
              <a:chExt cx="1336973" cy="133697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55912" y="460778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860188" y="6134512"/>
              <a:ext cx="528420" cy="91761"/>
              <a:chOff x="7860188" y="6134512"/>
              <a:chExt cx="528420" cy="917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7860188" y="6134512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8445" y="4186828"/>
            <a:ext cx="3279263" cy="30475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942" y="7435683"/>
            <a:ext cx="3233771" cy="54855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256" y="6429030"/>
            <a:ext cx="3019946" cy="10795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10961" y="6429030"/>
            <a:ext cx="1985305" cy="54855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2961" y="6915888"/>
            <a:ext cx="3301425" cy="117330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60613" y="2445887"/>
            <a:ext cx="3914388" cy="16913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467968" y="1438305"/>
            <a:ext cx="7003842" cy="6461044"/>
            <a:chOff x="10467968" y="1438305"/>
            <a:chExt cx="7003842" cy="64610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67968" y="1438305"/>
              <a:ext cx="7003842" cy="646104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69849" y="1392591"/>
            <a:ext cx="3939468" cy="107959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90383" y="540182"/>
            <a:ext cx="4176562" cy="822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095" y="237667"/>
            <a:ext cx="7747159" cy="9810379"/>
            <a:chOff x="238095" y="237667"/>
            <a:chExt cx="7747159" cy="9810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7667"/>
              <a:ext cx="7747159" cy="98103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41445" y="635098"/>
            <a:ext cx="4159916" cy="20151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75525" y="6459525"/>
            <a:ext cx="4535927" cy="28716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643" y="1811192"/>
            <a:ext cx="7330004" cy="37742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1491" y="673824"/>
            <a:ext cx="1788972" cy="18285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0800000">
            <a:off x="11492330" y="5724920"/>
            <a:ext cx="1777507" cy="18285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2389" y="3050224"/>
            <a:ext cx="4137958" cy="6641028"/>
            <a:chOff x="7822389" y="3050224"/>
            <a:chExt cx="4137958" cy="66410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2389" y="3050224"/>
              <a:ext cx="4137958" cy="6641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7027" y="358219"/>
            <a:ext cx="3815444" cy="5823833"/>
            <a:chOff x="13717027" y="358219"/>
            <a:chExt cx="3815444" cy="5823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17027" y="358219"/>
              <a:ext cx="3815444" cy="5823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095" y="237667"/>
            <a:ext cx="7747159" cy="9810379"/>
            <a:chOff x="238095" y="237667"/>
            <a:chExt cx="7747159" cy="9810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7667"/>
              <a:ext cx="7747159" cy="98103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802" y="1838709"/>
            <a:ext cx="7330004" cy="37742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19897" y="6514430"/>
            <a:ext cx="4937378" cy="16209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1168" y="547968"/>
            <a:ext cx="5364927" cy="9222059"/>
            <a:chOff x="7641168" y="547968"/>
            <a:chExt cx="5364927" cy="92220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1168" y="547968"/>
              <a:ext cx="5364927" cy="92220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42202" y="1570155"/>
            <a:ext cx="2549770" cy="2527977"/>
            <a:chOff x="14342202" y="1570155"/>
            <a:chExt cx="2549770" cy="25279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42202" y="1570155"/>
              <a:ext cx="2549770" cy="2527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97055" y="4201092"/>
            <a:ext cx="3240090" cy="1883531"/>
            <a:chOff x="13997055" y="4201092"/>
            <a:chExt cx="3240090" cy="1883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97055" y="4201092"/>
              <a:ext cx="3240090" cy="18835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3</cp:revision>
  <dcterms:created xsi:type="dcterms:W3CDTF">2021-04-18T19:35:13Z</dcterms:created>
  <dcterms:modified xsi:type="dcterms:W3CDTF">2021-04-19T00:43:37Z</dcterms:modified>
</cp:coreProperties>
</file>